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8" r:id="rId5"/>
    <p:sldId id="259" r:id="rId6"/>
    <p:sldId id="267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07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04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89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8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40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22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478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63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07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11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7BF2E-19C2-4F06-AB1B-DD8DEF0066E2}" type="datetimeFigureOut">
              <a:rPr lang="sv-SE" smtClean="0"/>
              <a:t>2018-02-08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0473-8DFF-4954-84C1-8DDE2E8CA9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98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Ekonomi – 2017/2018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SSG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3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- ekonomi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Ingen anledning till oro för ekonomin just nu, klubben går bättre än förväntat på grund av investeringar som inte blivit av i hamnen och på lägret.  </a:t>
            </a: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Klubben går in i 2018 med ett sparkapital på: 238917,83</a:t>
            </a:r>
            <a:r>
              <a:rPr lang="sv-SE" dirty="0"/>
              <a:t>kr totalt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10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slog de nya avgifterna?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Jämförelse mellan intäkterna för nya avgiftssystemet jämfört med gamla	</a:t>
            </a:r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Förslag att avgifterna ligger fast nästa år, eventuellt 3% höjning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9DD7519-5269-4B81-8A84-934F82A16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97" y="2819225"/>
            <a:ext cx="8025687" cy="210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Klubbens resultat 2017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600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Fonder</a:t>
            </a:r>
            <a:br>
              <a:rPr lang="sv-SE" dirty="0"/>
            </a:br>
            <a:r>
              <a:rPr lang="sv-SE" dirty="0"/>
              <a:t>Förslag att fonderna slås ihop så att det bara finns en Investeringsfond, en hamnfond och </a:t>
            </a:r>
            <a:r>
              <a:rPr lang="sv-SE" dirty="0" err="1"/>
              <a:t>Nuttens</a:t>
            </a:r>
            <a:r>
              <a:rPr lang="sv-SE" dirty="0"/>
              <a:t> miljöfond. 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							Vi gick 68791,37 plus i år, 							vinsten fördelas: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F1E632E3-F4AC-416B-BB47-54A5847B1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27760"/>
            <a:ext cx="6052938" cy="3917192"/>
          </a:xfrm>
          <a:prstGeom prst="rect">
            <a:avLst/>
          </a:prstGeom>
        </p:spPr>
      </p:pic>
      <p:sp>
        <p:nvSpPr>
          <p:cNvPr id="6" name="Pil: böjd 5">
            <a:extLst>
              <a:ext uri="{FF2B5EF4-FFF2-40B4-BE49-F238E27FC236}">
                <a16:creationId xmlns:a16="http://schemas.microsoft.com/office/drawing/2014/main" id="{6A8616BE-4C91-4FFD-979A-97F3514210DA}"/>
              </a:ext>
            </a:extLst>
          </p:cNvPr>
          <p:cNvSpPr/>
          <p:nvPr/>
        </p:nvSpPr>
        <p:spPr>
          <a:xfrm flipH="1" flipV="1">
            <a:off x="8005393" y="3558233"/>
            <a:ext cx="2234152" cy="130089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1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Utfall 2017 - Hamnen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Hamnen gick 54894,90 kr plus i år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Hamnfonden är uppe i 136,501kr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E72300D3-9D06-4690-AD29-970780BBBCB1}"/>
              </a:ext>
            </a:extLst>
          </p:cNvPr>
          <p:cNvSpPr txBox="1"/>
          <p:nvPr/>
        </p:nvSpPr>
        <p:spPr>
          <a:xfrm>
            <a:off x="5929460" y="4722829"/>
            <a:ext cx="4825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Årets överskott beror framförallt på investeringar </a:t>
            </a:r>
          </a:p>
          <a:p>
            <a:r>
              <a:rPr lang="sv-SE" dirty="0"/>
              <a:t>som inte blivit av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92605F6-B302-4C09-AE08-40851ACED7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463290" y="2752885"/>
            <a:ext cx="3910782" cy="3188967"/>
          </a:xfrm>
          <a:prstGeom prst="rect">
            <a:avLst/>
          </a:prstGeom>
        </p:spPr>
      </p:pic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D8658F74-DE7B-485B-9A37-EA1CB5CF619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172200" y="2583495"/>
            <a:ext cx="4998678" cy="132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0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 hamn 2018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98378" y="1180296"/>
            <a:ext cx="5183188" cy="383307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Vanlig budget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C6461C7-7F19-4CD6-925E-ACF52E15B8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59543" y="1764036"/>
            <a:ext cx="3508456" cy="4653755"/>
          </a:xfrm>
          <a:prstGeom prst="rect">
            <a:avLst/>
          </a:prstGeom>
        </p:spPr>
      </p:pic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67409EE4-07C1-42A5-8323-A4A769770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10807"/>
            <a:ext cx="5157787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Nya </a:t>
            </a:r>
            <a:r>
              <a:rPr lang="sv-SE" dirty="0" err="1"/>
              <a:t>uteskåp</a:t>
            </a:r>
            <a:r>
              <a:rPr lang="sv-SE" dirty="0"/>
              <a:t>: 40.000:-</a:t>
            </a:r>
            <a:br>
              <a:rPr lang="sv-SE" dirty="0"/>
            </a:br>
            <a:r>
              <a:rPr lang="sv-SE" dirty="0"/>
              <a:t>Renovering Runes förråd: 30.000:-</a:t>
            </a:r>
            <a:br>
              <a:rPr lang="sv-SE" dirty="0"/>
            </a:br>
            <a:r>
              <a:rPr lang="sv-SE" dirty="0"/>
              <a:t>Renovering Mastkransbryggan: 30.000:-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Hamnen beräknas få med ett plusresultat på 25047kr 2018</a:t>
            </a:r>
          </a:p>
          <a:p>
            <a:pPr marL="0" indent="0">
              <a:buNone/>
            </a:pPr>
            <a:r>
              <a:rPr lang="sv-SE" dirty="0"/>
              <a:t>10% av budgeterade intäkter ger 13723kr i </a:t>
            </a:r>
            <a:r>
              <a:rPr lang="sv-SE" dirty="0" err="1"/>
              <a:t>klubb-bidrag</a:t>
            </a:r>
            <a:r>
              <a:rPr lang="sv-SE" dirty="0"/>
              <a:t> 2018</a:t>
            </a:r>
          </a:p>
          <a:p>
            <a:pPr marL="0" indent="0">
              <a:buNone/>
            </a:pPr>
            <a:r>
              <a:rPr lang="sv-SE" dirty="0"/>
              <a:t>Beräknad fondering 2019 är 11242kr</a:t>
            </a:r>
          </a:p>
          <a:p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80A3EC78-93B5-4AA2-8A35-BA82EA089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28123"/>
            <a:ext cx="5157787" cy="823912"/>
          </a:xfrm>
        </p:spPr>
        <p:txBody>
          <a:bodyPr/>
          <a:lstStyle/>
          <a:p>
            <a:r>
              <a:rPr lang="sv-SE" dirty="0"/>
              <a:t>Långtidsbudget</a:t>
            </a:r>
          </a:p>
        </p:txBody>
      </p:sp>
    </p:spTree>
    <p:extLst>
      <p:ext uri="{BB962C8B-B14F-4D97-AF65-F5344CB8AC3E}">
        <p14:creationId xmlns:p14="http://schemas.microsoft.com/office/powerpoint/2010/main" val="99916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Utfall 2017 Lägret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9526725" cy="415994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Sammanfattning – Lägret, inga nyinvesteringar och högre intäkter ger ett plusresultat 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D1582581-F886-46F5-8B29-8072AB91DC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6832" y="2286414"/>
            <a:ext cx="5106317" cy="4306219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2784407"/>
            <a:ext cx="5183188" cy="823912"/>
          </a:xfrm>
        </p:spPr>
        <p:txBody>
          <a:bodyPr/>
          <a:lstStyle/>
          <a:p>
            <a:r>
              <a:rPr lang="sv-SE" dirty="0"/>
              <a:t>Lägerfonden är uppe i 80,000kr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7997ECBA-7D97-4922-8191-A0CB3BC3151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313054" y="4093425"/>
            <a:ext cx="4434448" cy="20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 2018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Budget 2018 – inga nyheter</a:t>
            </a:r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755955"/>
            <a:ext cx="5157787" cy="3182828"/>
          </a:xfrm>
          <a:prstGeom prst="rect">
            <a:avLst/>
          </a:prstGeom>
        </p:spPr>
      </p:pic>
      <p:pic>
        <p:nvPicPr>
          <p:cNvPr id="7" name="Platshållare för innehåll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794" y="2505075"/>
            <a:ext cx="2448560" cy="3266440"/>
          </a:xfrm>
        </p:spPr>
      </p:pic>
    </p:spTree>
    <p:extLst>
      <p:ext uri="{BB962C8B-B14F-4D97-AF65-F5344CB8AC3E}">
        <p14:creationId xmlns:p14="http://schemas.microsoft.com/office/powerpoint/2010/main" val="344657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Utfall 2017 - Holmen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Holmen ligger i princip på budget 2017. 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7053118" y="1764035"/>
            <a:ext cx="4725740" cy="1217703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Holmen har fått höjd budget med 30,000kr jämfört med 2017, vilket ger ett budgeterat underskott för föreningen, planen att ta ut pengar ifrån fonderna.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DF6E23E-C647-4790-888F-5CF0BC37DA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9331" y="3209070"/>
            <a:ext cx="6463787" cy="15948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22E31B3-FCA5-4641-8605-FA332DDFD9B0}"/>
              </a:ext>
            </a:extLst>
          </p:cNvPr>
          <p:cNvSpPr/>
          <p:nvPr/>
        </p:nvSpPr>
        <p:spPr>
          <a:xfrm>
            <a:off x="589331" y="53460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Renovering bryggor på Lilla Skratten: 30.000:-  Tas från lägerfond</a:t>
            </a:r>
            <a:br>
              <a:rPr lang="sv-SE" dirty="0"/>
            </a:br>
            <a:r>
              <a:rPr lang="sv-SE" dirty="0"/>
              <a:t>Miljövänlig lösning på toaletter på Lilla Skratten: 15.000:- tas från </a:t>
            </a:r>
            <a:r>
              <a:rPr lang="sv-SE" dirty="0" err="1"/>
              <a:t>Nuttens</a:t>
            </a:r>
            <a:r>
              <a:rPr lang="sv-SE" dirty="0"/>
              <a:t> miljöfond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BD4BFF9D-433F-4B4A-821A-892A5EA0B75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7419644" y="3209070"/>
            <a:ext cx="4359214" cy="1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5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675" y="194884"/>
            <a:ext cx="1536325" cy="107908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Kappsegling och regatta</a:t>
            </a:r>
            <a:br>
              <a:rPr lang="sv-SE" dirty="0"/>
            </a:br>
            <a:r>
              <a:rPr lang="sv-SE" sz="1200" dirty="0"/>
              <a:t>Regattan gick 162 kr back på året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151489"/>
          </a:xfrm>
        </p:spPr>
        <p:txBody>
          <a:bodyPr>
            <a:normAutofit/>
          </a:bodyPr>
          <a:lstStyle/>
          <a:p>
            <a:r>
              <a:rPr lang="sv-SE" dirty="0"/>
              <a:t>Budget 2018 – inga ändringar – Övrig kappseglingsverksamhet har gjort av med mindre än budgeterat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Utfall - Regattan gick 162kr back i år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2459B0B8-D23B-4267-8DC3-F5C28FD8D66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65612" y="2832652"/>
            <a:ext cx="4615207" cy="2892287"/>
          </a:xfrm>
          <a:prstGeom prst="rect">
            <a:avLst/>
          </a:prstGeom>
        </p:spPr>
      </p:pic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5F3143B6-788F-4078-A9BE-66E10F2941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39788" y="3234563"/>
            <a:ext cx="4962454" cy="208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5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Utfall - </a:t>
            </a:r>
            <a:r>
              <a:rPr lang="sv-SE" dirty="0" err="1"/>
              <a:t>Klubbmästeri</a:t>
            </a:r>
            <a:r>
              <a:rPr lang="sv-SE" dirty="0"/>
              <a:t> och övrigt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Övrig verksamhet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/>
              <a:t>Klubbmästeri</a:t>
            </a:r>
            <a:r>
              <a:rPr lang="sv-SE" dirty="0"/>
              <a:t>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37" y="526418"/>
            <a:ext cx="1533525" cy="1076325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6172200" y="2813538"/>
            <a:ext cx="562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Utfallet för </a:t>
            </a:r>
            <a:r>
              <a:rPr lang="sv-SE" dirty="0" err="1"/>
              <a:t>klubbmästeriet</a:t>
            </a:r>
            <a:r>
              <a:rPr lang="sv-SE" dirty="0"/>
              <a:t> ligger lite över budget. Vi har höjt budgeten 2018 med motsvarande belopp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167EC59-29EF-4615-8EBF-C703115F1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470" y="3182870"/>
            <a:ext cx="4384660" cy="2906424"/>
          </a:xfrm>
          <a:prstGeom prst="rect">
            <a:avLst/>
          </a:prstGeom>
        </p:spPr>
      </p:pic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30F147C1-0DBA-45B8-9CA6-10BFA808FD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Utfallet är lite under budget – Inga ändringar i budget 2018</a:t>
            </a:r>
          </a:p>
        </p:txBody>
      </p:sp>
      <p:pic>
        <p:nvPicPr>
          <p:cNvPr id="14" name="Platshållare för innehåll 13">
            <a:extLst>
              <a:ext uri="{FF2B5EF4-FFF2-40B4-BE49-F238E27FC236}">
                <a16:creationId xmlns:a16="http://schemas.microsoft.com/office/drawing/2014/main" id="{A0D3A78D-6615-4F15-87F4-86565B6C085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997575" y="3821113"/>
            <a:ext cx="5099339" cy="215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1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241</Words>
  <Application>Microsoft Office PowerPoint</Application>
  <PresentationFormat>Bredbild</PresentationFormat>
  <Paragraphs>45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Ekonomi – 2017/2018</vt:lpstr>
      <vt:lpstr>Klubbens resultat 2017</vt:lpstr>
      <vt:lpstr>Utfall 2017 - Hamnen</vt:lpstr>
      <vt:lpstr>Budget hamn 2018</vt:lpstr>
      <vt:lpstr>Utfall 2017 Lägret</vt:lpstr>
      <vt:lpstr>Budget 2018</vt:lpstr>
      <vt:lpstr>Utfall 2017 - Holmen</vt:lpstr>
      <vt:lpstr>Kappsegling och regatta Regattan gick 162 kr back på året</vt:lpstr>
      <vt:lpstr>Utfall - Klubbmästeri och övrigt</vt:lpstr>
      <vt:lpstr>Sammanfattning - ekonomi</vt:lpstr>
      <vt:lpstr>Hur slog de nya avgifterna?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Nordin</dc:creator>
  <cp:lastModifiedBy>Maria Nordin</cp:lastModifiedBy>
  <cp:revision>40</cp:revision>
  <dcterms:created xsi:type="dcterms:W3CDTF">2017-01-21T21:08:12Z</dcterms:created>
  <dcterms:modified xsi:type="dcterms:W3CDTF">2018-02-08T13:50:27Z</dcterms:modified>
</cp:coreProperties>
</file>